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msk\Desktop\Abstract-Design-Vector-Art-Backgroun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00"/>
            <a:ext cx="6526128" cy="4440112"/>
          </a:xfrm>
          <a:prstGeom prst="rect">
            <a:avLst/>
          </a:prstGeom>
          <a:noFill/>
        </p:spPr>
      </p:pic>
      <p:sp>
        <p:nvSpPr>
          <p:cNvPr id="14" name="직사각형 13"/>
          <p:cNvSpPr/>
          <p:nvPr userDrawn="1"/>
        </p:nvSpPr>
        <p:spPr>
          <a:xfrm>
            <a:off x="9036496" y="0"/>
            <a:ext cx="1075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" y="3945248"/>
            <a:ext cx="8964681" cy="695696"/>
          </a:xfrm>
          <a:noFill/>
          <a:ln>
            <a:noFill/>
          </a:ln>
        </p:spPr>
        <p:txBody>
          <a:bodyPr lIns="324000" rIns="252000" bIns="0" anchor="t">
            <a:normAutofit/>
          </a:bodyPr>
          <a:lstStyle>
            <a:lvl1pPr algn="r"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3416808"/>
            <a:ext cx="8964488" cy="525115"/>
          </a:xfrm>
          <a:noFill/>
          <a:ln>
            <a:noFill/>
          </a:ln>
        </p:spPr>
        <p:txBody>
          <a:bodyPr lIns="324000" tIns="0" rIns="252000" bIns="0" anchor="b">
            <a:noAutofit/>
          </a:bodyPr>
          <a:lstStyle>
            <a:lvl1pPr marL="0" indent="0" algn="r">
              <a:lnSpc>
                <a:spcPct val="120000"/>
              </a:lnSpc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HY견고딕" pitchFamily="18" charset="-127"/>
                <a:ea typeface="HY견고딕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5436096" y="5373216"/>
            <a:ext cx="3528392" cy="1152128"/>
          </a:xfrm>
        </p:spPr>
        <p:txBody>
          <a:bodyPr lIns="324000"/>
          <a:lstStyle>
            <a:lvl1pPr algn="l">
              <a:lnSpc>
                <a:spcPct val="150000"/>
              </a:lnSpc>
              <a:buFont typeface="Arial" pitchFamily="34" charset="0"/>
              <a:buChar char="•"/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ko-KR" altLang="en-US" dirty="0" smtClean="0"/>
              <a:t>제출 정보</a:t>
            </a:r>
            <a:r>
              <a:rPr lang="en-US" altLang="ko-KR" dirty="0" smtClean="0"/>
              <a:t>: </a:t>
            </a:r>
            <a:endParaRPr lang="ko-KR" altLang="en-US" dirty="0" smtClean="0"/>
          </a:p>
        </p:txBody>
      </p:sp>
      <p:pic>
        <p:nvPicPr>
          <p:cNvPr id="20" name="Picture 2" descr="C:\Users\msk\Desktop\기대하라\기대하라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872" y="56120"/>
            <a:ext cx="1063883" cy="307917"/>
          </a:xfrm>
          <a:prstGeom prst="rect">
            <a:avLst/>
          </a:prstGeom>
          <a:noFill/>
        </p:spPr>
      </p:pic>
      <p:cxnSp>
        <p:nvCxnSpPr>
          <p:cNvPr id="22" name="직선 연결선 21"/>
          <p:cNvCxnSpPr/>
          <p:nvPr userDrawn="1"/>
        </p:nvCxnSpPr>
        <p:spPr>
          <a:xfrm>
            <a:off x="5771752" y="5229200"/>
            <a:ext cx="31683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sk\Desktop\Abstract-Design-Vector-Art-Background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3000"/>
            <a:ext cx="6526128" cy="4440112"/>
          </a:xfrm>
          <a:prstGeom prst="rect">
            <a:avLst/>
          </a:prstGeom>
          <a:noFill/>
        </p:spPr>
      </p:pic>
      <p:sp>
        <p:nvSpPr>
          <p:cNvPr id="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48464" y="6548584"/>
            <a:ext cx="328612" cy="23018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98F1F7-B5CA-460E-BA6E-3C3479F764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4800216" y="3915512"/>
            <a:ext cx="3709349" cy="47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b="1" kern="0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맑은 고딕" pitchFamily="50" charset="-127"/>
                <a:ea typeface="맑은 고딕" pitchFamily="50" charset="-127"/>
                <a:cs typeface="Arial" pitchFamily="34" charset="0"/>
              </a:rPr>
              <a:t>INDEX </a:t>
            </a:r>
            <a:r>
              <a:rPr kumimoji="0" lang="en-US" altLang="ko-KR" sz="2800" b="1" kern="0" cap="all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맑은 고딕" pitchFamily="50" charset="-127"/>
                <a:ea typeface="맑은 고딕" pitchFamily="50" charset="-127"/>
                <a:cs typeface="Arial" pitchFamily="34" charset="0"/>
              </a:rPr>
              <a:t>of Contents</a:t>
            </a:r>
          </a:p>
        </p:txBody>
      </p:sp>
      <p:sp>
        <p:nvSpPr>
          <p:cNvPr id="12" name="직사각형 11"/>
          <p:cNvSpPr/>
          <p:nvPr userDrawn="1"/>
        </p:nvSpPr>
        <p:spPr>
          <a:xfrm>
            <a:off x="9036496" y="0"/>
            <a:ext cx="1075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Picture 2" descr="C:\Users\msk\Desktop\기대하라\기대하라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872" y="56120"/>
            <a:ext cx="1063883" cy="30791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요약,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msk\Desktop\Abstract-Design-Vector-Art-Background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1844" y="9192"/>
            <a:ext cx="1639652" cy="1115552"/>
          </a:xfrm>
          <a:prstGeom prst="rect">
            <a:avLst/>
          </a:prstGeom>
          <a:noFill/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48464" y="6548584"/>
            <a:ext cx="328612" cy="23018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98F1F7-B5CA-460E-BA6E-3C3479F764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0" hasCustomPrompt="1"/>
          </p:nvPr>
        </p:nvSpPr>
        <p:spPr>
          <a:xfrm>
            <a:off x="1187624" y="345667"/>
            <a:ext cx="7956376" cy="503237"/>
          </a:xfrm>
        </p:spPr>
        <p:txBody>
          <a:bodyPr>
            <a:noAutofit/>
          </a:bodyPr>
          <a:lstStyle>
            <a:lvl1pPr>
              <a:buNone/>
              <a:defRPr kumimoji="0" lang="ko-KR" altLang="en-US" sz="2000" b="0" kern="0" cap="all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defRPr>
            </a:lvl1pPr>
          </a:lstStyle>
          <a:p>
            <a:pPr lvl="0"/>
            <a:r>
              <a:rPr lang="ko-KR" altLang="en-US" dirty="0" smtClean="0"/>
              <a:t>마스터 텍스트 소제목을 편집합니다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1075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1"/>
          </p:nvPr>
        </p:nvSpPr>
        <p:spPr>
          <a:xfrm>
            <a:off x="1187450" y="981075"/>
            <a:ext cx="7777163" cy="5472113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pic>
        <p:nvPicPr>
          <p:cNvPr id="13" name="Picture 2" descr="C:\Users\msk\Desktop\기대하라\기대하라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872" y="56120"/>
            <a:ext cx="1063883" cy="30791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48464" y="6548584"/>
            <a:ext cx="328612" cy="23018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98F1F7-B5CA-460E-BA6E-3C3479F764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3" name="직사각형 2"/>
          <p:cNvSpPr/>
          <p:nvPr userDrawn="1"/>
        </p:nvSpPr>
        <p:spPr>
          <a:xfrm>
            <a:off x="9036496" y="0"/>
            <a:ext cx="1075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C:\Users\msk\Desktop\Abstract-Design-Vector-Art-Background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3000"/>
            <a:ext cx="6526128" cy="4440112"/>
          </a:xfrm>
          <a:prstGeom prst="rect">
            <a:avLst/>
          </a:prstGeom>
          <a:noFill/>
        </p:spPr>
      </p:pic>
      <p:pic>
        <p:nvPicPr>
          <p:cNvPr id="7" name="Picture 2" descr="C:\Users\msk\Desktop\기대하라\기대하라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872" y="56120"/>
            <a:ext cx="1063883" cy="30791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B937-DB2A-4124-BBE9-074675BB9374}" type="datetimeFigureOut">
              <a:rPr lang="ko-KR" altLang="en-US" smtClean="0"/>
              <a:t>2012-04-07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AF0CC-C43D-4BA6-8DA0-A024A308F8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nsahara.tistory.com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14727" y="3284984"/>
            <a:ext cx="6777753" cy="1285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b="1" dirty="0" smtClean="0"/>
              <a:t>프레젠테이션 </a:t>
            </a:r>
            <a:r>
              <a:rPr lang="ko-KR" altLang="en-US" b="1" dirty="0" err="1" smtClean="0"/>
              <a:t>블로그를</a:t>
            </a:r>
            <a:r>
              <a:rPr lang="ko-KR" altLang="en-US" b="1" dirty="0" smtClean="0"/>
              <a:t> 지향하는</a:t>
            </a:r>
            <a:endParaRPr lang="en-US" altLang="ko-KR" b="1" dirty="0" smtClean="0"/>
          </a:p>
          <a:p>
            <a:pPr algn="r">
              <a:lnSpc>
                <a:spcPct val="150000"/>
              </a:lnSpc>
            </a:pPr>
            <a:r>
              <a:rPr lang="en-US" altLang="ko-KR" b="1" dirty="0" smtClean="0"/>
              <a:t>LIFE dictionary for </a:t>
            </a:r>
            <a:r>
              <a:rPr lang="ko-KR" altLang="en-US" b="1" dirty="0" smtClean="0"/>
              <a:t>기대하라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2"/>
              </a:rPr>
              <a:t>http://insahara.tistory.com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에서</a:t>
            </a:r>
            <a:endParaRPr lang="en-US" altLang="ko-KR" b="1" dirty="0" smtClean="0"/>
          </a:p>
          <a:p>
            <a:pPr algn="r">
              <a:lnSpc>
                <a:spcPct val="150000"/>
              </a:lnSpc>
            </a:pPr>
            <a:r>
              <a:rPr lang="ko-KR" altLang="en-US" b="1" dirty="0" smtClean="0"/>
              <a:t>배포하는 무료 템플릿입니다</a:t>
            </a:r>
            <a:r>
              <a:rPr lang="en-US" altLang="ko-KR" b="1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제목을 입력하십시오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0" name="부제목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부제목을 입력하십시오</a:t>
            </a:r>
            <a:endParaRPr lang="ko-KR" altLang="en-US" dirty="0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소속 </a:t>
            </a:r>
            <a:r>
              <a:rPr lang="en-US" altLang="ko-KR" dirty="0" smtClean="0"/>
              <a:t>: </a:t>
            </a:r>
          </a:p>
          <a:p>
            <a:r>
              <a:rPr lang="ko-KR" altLang="en-US" dirty="0" smtClean="0"/>
              <a:t>이름 </a:t>
            </a:r>
            <a:r>
              <a:rPr lang="en-US" altLang="ko-KR" dirty="0" smtClean="0"/>
              <a:t>: </a:t>
            </a:r>
          </a:p>
          <a:p>
            <a:r>
              <a:rPr lang="ko-KR" altLang="en-US" dirty="0" smtClean="0"/>
              <a:t>제출일자 </a:t>
            </a:r>
            <a:r>
              <a:rPr lang="en-US" altLang="ko-KR" dirty="0" smtClean="0"/>
              <a:t>: </a:t>
            </a:r>
          </a:p>
          <a:p>
            <a:r>
              <a:rPr lang="ko-KR" altLang="en-US" dirty="0" smtClean="0"/>
              <a:t>연락처 </a:t>
            </a:r>
            <a:r>
              <a:rPr lang="en-US" altLang="ko-KR" dirty="0" smtClean="0"/>
              <a:t>: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932040" y="4719396"/>
            <a:ext cx="3722737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6038" tIns="46038" rIns="46038" bIns="46038">
            <a:spAutoFit/>
          </a:bodyPr>
          <a:lstStyle/>
          <a:p>
            <a:pPr marL="609600" indent="-609600" fontAlgn="auto" latinLnBrk="0">
              <a:lnSpc>
                <a:spcPct val="110000"/>
              </a:lnSpc>
              <a:spcBef>
                <a:spcPct val="20000"/>
              </a:spcBef>
              <a:spcAft>
                <a:spcPct val="70000"/>
              </a:spcAft>
              <a:buFontTx/>
              <a:buAutoNum type="romanUcPeriod"/>
              <a:defRPr/>
            </a:pPr>
            <a:r>
              <a:rPr kumimoji="0" lang="en-US" altLang="ko-KR" sz="14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  <a:cs typeface="Verdana" pitchFamily="34" charset="0"/>
              </a:rPr>
              <a:t>Contents </a:t>
            </a:r>
            <a:r>
              <a:rPr kumimoji="0" lang="en-US" altLang="ko-KR" sz="14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  <a:cs typeface="Verdana" pitchFamily="34" charset="0"/>
              </a:rPr>
              <a:t>1</a:t>
            </a:r>
          </a:p>
          <a:p>
            <a:pPr marL="609600" indent="-609600" fontAlgn="auto" latinLnBrk="0">
              <a:lnSpc>
                <a:spcPct val="110000"/>
              </a:lnSpc>
              <a:spcBef>
                <a:spcPct val="20000"/>
              </a:spcBef>
              <a:spcAft>
                <a:spcPct val="70000"/>
              </a:spcAft>
              <a:buFontTx/>
              <a:buAutoNum type="romanUcPeriod"/>
              <a:defRPr/>
            </a:pPr>
            <a:r>
              <a:rPr kumimoji="0" lang="en-US" altLang="ko-KR" sz="14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  <a:cs typeface="Verdana" pitchFamily="34" charset="0"/>
              </a:rPr>
              <a:t>Contents </a:t>
            </a:r>
            <a:r>
              <a:rPr kumimoji="0" lang="en-US" altLang="ko-KR" sz="14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  <a:cs typeface="Verdana" pitchFamily="34" charset="0"/>
              </a:rPr>
              <a:t>2</a:t>
            </a:r>
          </a:p>
          <a:p>
            <a:pPr marL="609600" indent="-609600" fontAlgn="auto" latinLnBrk="0">
              <a:lnSpc>
                <a:spcPct val="110000"/>
              </a:lnSpc>
              <a:spcBef>
                <a:spcPct val="20000"/>
              </a:spcBef>
              <a:spcAft>
                <a:spcPct val="70000"/>
              </a:spcAft>
              <a:buFontTx/>
              <a:buAutoNum type="romanUcPeriod"/>
              <a:defRPr/>
            </a:pPr>
            <a:r>
              <a:rPr kumimoji="0" lang="en-US" altLang="ko-KR" sz="14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  <a:cs typeface="Verdana" pitchFamily="34" charset="0"/>
              </a:rPr>
              <a:t>Contents </a:t>
            </a:r>
            <a:r>
              <a:rPr kumimoji="0" lang="en-US" altLang="ko-KR" sz="14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  <a:cs typeface="Verdana" pitchFamily="34" charset="0"/>
              </a:rPr>
              <a:t>3</a:t>
            </a:r>
          </a:p>
          <a:p>
            <a:pPr marL="609600" indent="-609600" fontAlgn="auto" latinLnBrk="0">
              <a:lnSpc>
                <a:spcPct val="110000"/>
              </a:lnSpc>
              <a:spcBef>
                <a:spcPct val="20000"/>
              </a:spcBef>
              <a:spcAft>
                <a:spcPct val="70000"/>
              </a:spcAft>
              <a:buFontTx/>
              <a:buAutoNum type="romanUcPeriod"/>
              <a:defRPr/>
            </a:pPr>
            <a:r>
              <a:rPr kumimoji="0" lang="en-US" altLang="ko-KR" sz="14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  <a:cs typeface="Verdana" pitchFamily="34" charset="0"/>
              </a:rPr>
              <a:t>Contents </a:t>
            </a:r>
            <a:r>
              <a:rPr kumimoji="0" lang="en-US" altLang="ko-KR" sz="14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  <a:cs typeface="Verdana" pitchFamily="34" charset="0"/>
              </a:rPr>
              <a:t>4</a:t>
            </a:r>
            <a:endParaRPr kumimoji="0" lang="en-US" altLang="ko-KR" sz="1400" b="0" kern="0" dirty="0">
              <a:solidFill>
                <a:schemeClr val="tx1">
                  <a:lumMod val="65000"/>
                  <a:lumOff val="35000"/>
                </a:schemeClr>
              </a:solidFill>
              <a:latin typeface="HY견고딕" pitchFamily="18" charset="-127"/>
              <a:ea typeface="HY견고딕" pitchFamily="18" charset="-127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 smtClean="0"/>
              <a:t>부제목을 입력하십시오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1187450" y="1124744"/>
            <a:ext cx="7777163" cy="5328444"/>
          </a:xfrm>
        </p:spPr>
        <p:txBody>
          <a:bodyPr/>
          <a:lstStyle/>
          <a:p>
            <a:r>
              <a:rPr lang="ko-KR" altLang="en-US" dirty="0" smtClean="0"/>
              <a:t>내용을 입력하십시오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3009146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HY견고딕" pitchFamily="18" charset="-127"/>
                <a:ea typeface="HY견고딕" pitchFamily="18" charset="-127"/>
              </a:rPr>
              <a:t>Thank you!!</a:t>
            </a:r>
            <a:endParaRPr lang="ko-KR" altLang="en-US" sz="4000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47</Words>
  <Application>Microsoft Office PowerPoint</Application>
  <PresentationFormat>화면 슬라이드 쇼(4:3)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제목을 입력하십시오.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msk</cp:lastModifiedBy>
  <cp:revision>22</cp:revision>
  <dcterms:created xsi:type="dcterms:W3CDTF">2012-04-06T16:14:47Z</dcterms:created>
  <dcterms:modified xsi:type="dcterms:W3CDTF">2012-04-06T17:39:33Z</dcterms:modified>
</cp:coreProperties>
</file>